
<file path=[Content_Types].xml><?xml version="1.0" encoding="utf-8"?>
<Types xmlns="http://schemas.openxmlformats.org/package/2006/content-types">
  <Default Extension="fntdata" ContentType="application/x-fontdata"/>
  <Default Extension="xml" ContentType="application/xml"/>
  <Default Extension="png" ContentType="image/png"/>
  <Default Extension="jpeg" ContentType="image/jpeg"/>
  <Default Extension="rels" ContentType="application/vnd.openxmlformats-package.relationships+xml"/>
  <Default Extension="font" ContentType="application/x-fontdata"/>
  <Override PartName="/ppt/slides/slide4.xml" ContentType="application/vnd.openxmlformats-officedocument.presentationml.slide+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Override PartName="/ppt/slides/slide9.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docProps/core.xml" ContentType="application/vnd.openxmlformats-package.core-properties+xml"/>
  <Override PartName="/ppt/slideMasters/slideMaster1.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s/slide8.xml" ContentType="application/vnd.openxmlformats-officedocument.presentationml.slide+xml"/>
  <Override PartName="/ppt/slideLayouts/slideLayout5.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3.xml" ContentType="application/vnd.openxmlformats-officedocument.presentationml.slideLayout+xml"/>
  <Override PartName="/ppt/presProps.xml" ContentType="application/vnd.openxmlformats-officedocument.presentationml.presProps+xml"/>
  <Override PartName="/ppt/slides/slide7.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slideLayouts/slideLayout10.xml" ContentType="application/vnd.openxmlformats-officedocument.presentationml.slideLayout+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saveSubsetFonts="1" embedTrueTypeFonts="1">
  <p:sldMasterIdLst>
    <p:sldMasterId r:id="rId1" id="2147483732"/>
  </p:sldMasterIdLst>
  <p:notesMasterIdLst>
    <p:notesMasterId r:id="rId11"/>
  </p:notesMasterIdLst>
  <p:sldIdLst>
    <p:sldId r:id="rId2" id="256"/>
    <p:sldId r:id="rId3" id="257"/>
    <p:sldId r:id="rId4" id="258"/>
    <p:sldId r:id="rId5" id="259"/>
    <p:sldId r:id="rId6" id="260"/>
    <p:sldId r:id="rId7" id="261"/>
    <p:sldId r:id="rId8" id="262"/>
    <p:sldId r:id="rId10" id="264"/>
  </p:sldIdLst>
  <p:sldSz cx="9144000" cy="6858000" type="screen4x3"/>
  <p:notesSz cx="6858000" cy="9144000"/>
  <p:embeddedFontLst>
    <p:embeddedFont>
      <p:font typeface="WPS Special 1"/>
      <p:regular r:id="rId16"/>
    </p:embeddedFont>
  </p:embeddedFontLst>
  <p:defaultTextStyle>
    <a:defPPr>
      <a:defRPr lang="en-US"/>
    </a:defPPr>
    <a:lvl1pPr algn="l" marL="0" defTabSz="914400" eaLnBrk="1" latinLnBrk="0" hangingPunct="1" rtl="false">
      <a:defRPr sz="1800" kern="1200">
        <a:solidFill>
          <a:schemeClr val="tx1"/>
        </a:solidFill>
        <a:latin typeface="+mn-lt"/>
        <a:ea typeface="+mn-ea"/>
        <a:cs typeface="+mn-cs"/>
      </a:defRPr>
    </a:lvl1pPr>
    <a:lvl2pPr algn="l" marL="457200" defTabSz="914400" eaLnBrk="1" latinLnBrk="0" hangingPunct="1" rtl="false">
      <a:defRPr sz="1800" kern="1200">
        <a:solidFill>
          <a:schemeClr val="tx1"/>
        </a:solidFill>
        <a:latin typeface="+mn-lt"/>
        <a:ea typeface="+mn-ea"/>
        <a:cs typeface="+mn-cs"/>
      </a:defRPr>
    </a:lvl2pPr>
    <a:lvl3pPr algn="l" marL="914400" defTabSz="914400" eaLnBrk="1" latinLnBrk="0" hangingPunct="1" rtl="false">
      <a:defRPr sz="1800" kern="1200">
        <a:solidFill>
          <a:schemeClr val="tx1"/>
        </a:solidFill>
        <a:latin typeface="+mn-lt"/>
        <a:ea typeface="+mn-ea"/>
        <a:cs typeface="+mn-cs"/>
      </a:defRPr>
    </a:lvl3pPr>
    <a:lvl4pPr algn="l" marL="1371600" defTabSz="914400" eaLnBrk="1" latinLnBrk="0" hangingPunct="1" rtl="false">
      <a:defRPr sz="1800" kern="1200">
        <a:solidFill>
          <a:schemeClr val="tx1"/>
        </a:solidFill>
        <a:latin typeface="+mn-lt"/>
        <a:ea typeface="+mn-ea"/>
        <a:cs typeface="+mn-cs"/>
      </a:defRPr>
    </a:lvl4pPr>
    <a:lvl5pPr algn="l" marL="1828800" defTabSz="914400" eaLnBrk="1" latinLnBrk="0" hangingPunct="1" rtl="false">
      <a:defRPr sz="1800" kern="1200">
        <a:solidFill>
          <a:schemeClr val="tx1"/>
        </a:solidFill>
        <a:latin typeface="+mn-lt"/>
        <a:ea typeface="+mn-ea"/>
        <a:cs typeface="+mn-cs"/>
      </a:defRPr>
    </a:lvl5pPr>
    <a:lvl6pPr algn="l" marL="2286000" defTabSz="914400" eaLnBrk="1" latinLnBrk="0" hangingPunct="1" rtl="false">
      <a:defRPr sz="1800" kern="1200">
        <a:solidFill>
          <a:schemeClr val="tx1"/>
        </a:solidFill>
        <a:latin typeface="+mn-lt"/>
        <a:ea typeface="+mn-ea"/>
        <a:cs typeface="+mn-cs"/>
      </a:defRPr>
    </a:lvl6pPr>
    <a:lvl7pPr algn="l" marL="2743200" defTabSz="914400" eaLnBrk="1" latinLnBrk="0" hangingPunct="1" rtl="false">
      <a:defRPr sz="1800" kern="1200">
        <a:solidFill>
          <a:schemeClr val="tx1"/>
        </a:solidFill>
        <a:latin typeface="+mn-lt"/>
        <a:ea typeface="+mn-ea"/>
        <a:cs typeface="+mn-cs"/>
      </a:defRPr>
    </a:lvl7pPr>
    <a:lvl8pPr algn="l" marL="3200400" defTabSz="914400" eaLnBrk="1" latinLnBrk="0" hangingPunct="1" rtl="false">
      <a:defRPr sz="1800" kern="1200">
        <a:solidFill>
          <a:schemeClr val="tx1"/>
        </a:solidFill>
        <a:latin typeface="+mn-lt"/>
        <a:ea typeface="+mn-ea"/>
        <a:cs typeface="+mn-cs"/>
      </a:defRPr>
    </a:lvl8pPr>
    <a:lvl9pPr algn="l" marL="3657600" defTabSz="914400" eaLnBrk="1" latinLnBrk="0" hangingPunct="1" rtl="false">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viewProps" Target="viewProps.xml" /><Relationship Id="rId12" Type="http://schemas.openxmlformats.org/officeDocument/2006/relationships/presProps" Target="presProps.xml" /><Relationship Id="rId1" Type="http://schemas.openxmlformats.org/officeDocument/2006/relationships/slideMaster" Target="slideMasters/slideMaster1.xml" /><Relationship Id="rId11" Type="http://schemas.openxmlformats.org/officeDocument/2006/relationships/notesMaster" Target="notesMasters/notesMaster1.xml" /><Relationship Id="rId15" Type="http://schemas.openxmlformats.org/officeDocument/2006/relationships/tableStyles" Target="tableStyles.xml" /><Relationship Id="rId14" Type="http://schemas.openxmlformats.org/officeDocument/2006/relationships/theme" Target="theme/theme1.xml" /><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10" Type="http://schemas.openxmlformats.org/officeDocument/2006/relationships/slide" Target="slides/slide9.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16" Type="http://schemas.openxmlformats.org/officeDocument/2006/relationships/font" Target="fonts/WPS_Specail_1.fntdata"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26C9AC-BC34-4B0E-BB7B-E2CC6339C537}" type="datetimeFigureOut">
              <a:rPr lang="en-US" smtClean="0"/>
              <a:t>9/9/2021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8AD4F5-A3EB-4721-AFD1-FBCE76F47E3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18AD4F5-A3EB-4721-AFD1-FBCE76F47E36}" type="slidenum">
              <a:rPr lang="en-US" smtClean="0"/>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F476C28-28D8-4439-B26F-01DC6C5177A7}" type="datetimeFigureOut">
              <a:rPr lang="en-US" smtClean="0"/>
              <a:t>9/9/2021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C6007CB-8CFB-451B-B8CA-796330A8F344}" type="slidenum">
              <a:rPr lang="en-US" smtClean="0"/>
              <a:t>‹#›</a:t>
            </a:fld>
            <a:endParaRPr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476C28-28D8-4439-B26F-01DC6C5177A7}"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476C28-28D8-4439-B26F-01DC6C5177A7}" type="datetimeFigureOut">
              <a:rPr lang="en-US" smtClean="0"/>
              <a:t>9/9/2021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F476C28-28D8-4439-B26F-01DC6C5177A7}" type="datetimeFigureOut">
              <a:rPr lang="en-US" smtClean="0"/>
              <a:t>9/9/2021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F476C28-28D8-4439-B26F-01DC6C5177A7}" type="datetimeFigureOut">
              <a:rPr lang="en-US" smtClean="0"/>
              <a:t>9/9/2021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C6007CB-8CFB-451B-B8CA-796330A8F344}"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F476C28-28D8-4439-B26F-01DC6C5177A7}" type="datetimeFigureOut">
              <a:rPr lang="en-US" smtClean="0"/>
              <a:t>9/9/2021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F476C28-28D8-4439-B26F-01DC6C5177A7}" type="datetimeFigureOut">
              <a:rPr lang="en-US" smtClean="0"/>
              <a:t>9/9/2021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C6007CB-8CFB-451B-B8CA-796330A8F3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476C28-28D8-4439-B26F-01DC6C5177A7}" type="datetimeFigureOut">
              <a:rPr lang="en-US" smtClean="0"/>
              <a:t>9/9/2021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F476C28-28D8-4439-B26F-01DC6C5177A7}" type="datetimeFigureOut">
              <a:rPr lang="en-US" smtClean="0"/>
              <a:t>9/9/2021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C6007CB-8CFB-451B-B8CA-796330A8F344}" type="slidenum">
              <a:rPr lang="en-US" smtClean="0"/>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F476C28-28D8-4439-B26F-01DC6C5177A7}" type="datetimeFigureOut">
              <a:rPr lang="en-US" smtClean="0"/>
              <a:t>9/9/2021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C6007CB-8CFB-451B-B8CA-796330A8F3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F476C28-28D8-4439-B26F-01DC6C5177A7}" type="datetimeFigureOut">
              <a:rPr lang="en-US" smtClean="0"/>
              <a:t>9/9/2021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C6007CB-8CFB-451B-B8CA-796330A8F344}"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F476C28-28D8-4439-B26F-01DC6C5177A7}" type="datetimeFigureOut">
              <a:rPr lang="en-US" smtClean="0"/>
              <a:t>9/9/2021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C6007CB-8CFB-451B-B8CA-796330A8F34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wipe dir="d"/>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 Id="rIMGId3" Type="http://schemas.openxmlformats.org/officeDocument/2006/relationships/image" Target="../media/pic210918071105.png" /><Relationship Id="rIMGId4" Type="http://schemas.openxmlformats.org/officeDocument/2006/relationships/image" Target="../media/pic210918071138.png"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 Id="rIMGId2" Type="http://schemas.openxmlformats.org/officeDocument/2006/relationships/image" Target="../media/pic210918074543.png" /><Relationship Id="rIMGId3" Type="http://schemas.openxmlformats.org/officeDocument/2006/relationships/image" Target="../media/pic210918074731.png" /><Relationship Id="rIMGId4" Type="http://schemas.openxmlformats.org/officeDocument/2006/relationships/image" Target="../media/pic210918074818.png" /><Relationship Id="rIMGId5" Type="http://schemas.openxmlformats.org/officeDocument/2006/relationships/image" Target="../media/pic210918075001.png" /><Relationship Id="rIMGId6" Type="http://schemas.openxmlformats.org/officeDocument/2006/relationships/image" Target="../media/pic210918075210.png" /><Relationship Id="rIMGId7" Type="http://schemas.openxmlformats.org/officeDocument/2006/relationships/image" Target="../media/pic210918075440.png" /><Relationship Id="rIMGId8" Type="http://schemas.openxmlformats.org/officeDocument/2006/relationships/image" Target="../media/pic210918075659.png" /><Relationship Id="rIMGId9" Type="http://schemas.openxmlformats.org/officeDocument/2006/relationships/image" Target="../media/pic210918075828.png" /><Relationship Id="rIMGId10" Type="http://schemas.openxmlformats.org/officeDocument/2006/relationships/image" Target="../media/pic210918080026.png" /><Relationship Id="rIMGId11" Type="http://schemas.openxmlformats.org/officeDocument/2006/relationships/image" Target="../media/pic210918080438.png" /><Relationship Id="rIMGId12" Type="http://schemas.openxmlformats.org/officeDocument/2006/relationships/image" Target="../media/pic210918080530.png" /></Relationships>
</file>

<file path=ppt/slides/slide1.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3" name="Subtitle 2"/>
          <p:cNvSpPr>
            <a:spLocks noGrp="1"/>
          </p:cNvSpPr>
          <p:nvPr>
            <p:ph type="subTitle" idx="1"/>
          </p:nvPr>
        </p:nvSpPr>
        <p:spPr>
          <a:xfrm>
            <a:off x="1403032" y="4934902"/>
            <a:ext cx="6400800" cy="971560"/>
          </a:xfrm>
        </p:spPr>
        <p:txBody>
          <a:bodyPr>
            <a:noAutofit/>
          </a:bodyPr>
          <a:lstStyle/>
          <a:p>
            <a:r>
              <a:rPr lang="en-US" sz="3600" dirty="0" smtClean="0" b="1">
                <a:latin charset="0" typeface="Times New Roman" pitchFamily="18"/>
                <a:cs typeface="Times New Roman" pitchFamily="18" charset="0"/>
              </a:rPr>
              <a:t>PORTFORLIO PRESENTATION </a:t>
            </a:r>
            <a:endParaRPr lang="en-US" sz="3600" dirty="0" b="1">
              <a:latin charset="0" typeface="Times New Roman" pitchFamily="18"/>
              <a:cs typeface="Times New Roman" pitchFamily="18" charset="0"/>
            </a:endParaRPr>
          </a:p>
        </p:txBody>
      </p:sp>
      <p:sp>
        <p:nvSpPr>
          <p:cNvPr id="4" name="Title 3"/>
          <p:cNvSpPr>
            <a:spLocks noGrp="1"/>
          </p:cNvSpPr>
          <p:nvPr>
            <p:ph type="ctrTitle"/>
          </p:nvPr>
        </p:nvSpPr>
        <p:spPr>
          <a:xfrm>
            <a:off x="714348" y="2071678"/>
            <a:ext cx="7277094" cy="1255711"/>
          </a:xfrm>
        </p:spPr>
        <p:txBody>
          <a:bodyPr>
            <a:normAutofit fontScale="90000"/>
          </a:bodyPr>
          <a:lstStyle/>
          <a:p>
            <a:r>
              <a:rPr lang="en-US" sz="5400" dirty="0" smtClean="0">
                <a:latin charset="0" typeface="Times New Roman" pitchFamily="18"/>
                <a:cs typeface="Times New Roman" pitchFamily="18" charset="0"/>
              </a:rPr>
              <a:t>LIZZYUNIQUEWRLD</a:t>
            </a:r>
            <a:endParaRPr lang="en-US" sz="5400" dirty="0">
              <a:latin charset="0" typeface="Times New Roman" pitchFamily="18"/>
              <a:cs typeface="Times New Roman" pitchFamily="18" charset="0"/>
            </a:endParaRPr>
          </a:p>
        </p:txBody>
      </p:sp>
      <p:pic>
        <p:nvPicPr>
          <p:cNvPr id="6" name="Picture"/>
          <p:cNvPicPr>
            <a:picLocks noChangeAspect="1"/>
          </p:cNvPicPr>
          <p:nvPr/>
        </p:nvPicPr>
        <p:blipFill>
          <a:blip r:embed="rIMGId4"/>
          <a:stretch>
            <a:fillRect/>
          </a:stretch>
        </p:blipFill>
        <p:spPr>
          <a:xfrm>
            <a:off x="1288732" y="525780"/>
            <a:ext cx="6740842" cy="4069080"/>
          </a:xfrm>
          <a:prstGeom prst="rect">
            <a:avLst/>
          </a:prstGeom>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MISSON / VISION </a:t>
            </a:r>
          </a:p>
          <a:p>
            <a:r>
              <a:rPr lang="en-US" dirty="0" smtClean="0"/>
              <a:t>CORE VALUE / PROMISE TO CUSTOMERS </a:t>
            </a:r>
          </a:p>
          <a:p>
            <a:r>
              <a:rPr lang="en-US" dirty="0" smtClean="0"/>
              <a:t>ABOUT LIZZYUNIQUEWRLD </a:t>
            </a:r>
          </a:p>
          <a:p>
            <a:r>
              <a:rPr lang="en-US" dirty="0" smtClean="0"/>
              <a:t>OUR TARGET MARKET </a:t>
            </a:r>
          </a:p>
          <a:p>
            <a:r>
              <a:rPr lang="en-US" dirty="0" smtClean="0"/>
              <a:t>SALES AND MARKETING STRATEGY </a:t>
            </a:r>
          </a:p>
          <a:p>
            <a:r>
              <a:rPr lang="en-US" dirty="0" smtClean="0"/>
              <a:t>PRODUCT CATALOG </a:t>
            </a:r>
            <a:endParaRPr lang="en-US" dirty="0" smtClean="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 VISION </a:t>
            </a:r>
            <a:endParaRPr lang="en-US" dirty="0"/>
          </a:p>
        </p:txBody>
      </p:sp>
      <p:sp>
        <p:nvSpPr>
          <p:cNvPr id="3" name="Content Placeholder 2"/>
          <p:cNvSpPr>
            <a:spLocks noGrp="1"/>
          </p:cNvSpPr>
          <p:nvPr>
            <p:ph idx="1"/>
          </p:nvPr>
        </p:nvSpPr>
        <p:spPr>
          <a:xfrm>
            <a:off x="500034" y="1714488"/>
            <a:ext cx="8229600" cy="4572000"/>
          </a:xfrm>
        </p:spPr>
        <p:txBody>
          <a:bodyPr>
            <a:normAutofit lnSpcReduction="10000"/>
          </a:bodyPr>
          <a:lstStyle/>
          <a:p>
            <a:pPr>
              <a:buNone/>
            </a:pPr>
            <a:r>
              <a:rPr lang="en-US" b="1" dirty="0" smtClean="0"/>
              <a:t>MISSION </a:t>
            </a:r>
          </a:p>
          <a:p>
            <a:pPr>
              <a:buNone/>
            </a:pPr>
            <a:r>
              <a:rPr lang="en-US" dirty="0" smtClean="0"/>
              <a:t>Our mission is to be the most centric company where customers can get the best quality/ lifestyle products.</a:t>
            </a:r>
          </a:p>
          <a:p>
            <a:pPr>
              <a:buNone/>
            </a:pPr>
            <a:endParaRPr lang="en-US" dirty="0" smtClean="0"/>
          </a:p>
          <a:p>
            <a:pPr>
              <a:buNone/>
            </a:pPr>
            <a:r>
              <a:rPr lang="en-US" b="1" dirty="0" smtClean="0"/>
              <a:t>VISSION </a:t>
            </a:r>
          </a:p>
          <a:p>
            <a:pPr>
              <a:buNone/>
            </a:pPr>
            <a:r>
              <a:rPr lang="en-US" dirty="0" smtClean="0"/>
              <a:t>Our vision is to have a massive fashion line/school that will provide unique handbags services to general public both national and international.  </a:t>
            </a:r>
            <a:endParaRPr lang="en-US" dirty="0" smtClean="0"/>
          </a:p>
        </p:txBody>
      </p:sp>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normAutofit/>
          </a:bodyPr>
          <a:lstStyle/>
          <a:p>
            <a:r>
              <a:rPr lang="en-US" sz="3600" dirty="0" smtClean="0"/>
              <a:t>CORE VALUE/ PROMISE TO CUSTOMERS </a:t>
            </a:r>
            <a:endParaRPr lang="en-US" sz="3600" dirty="0"/>
          </a:p>
        </p:txBody>
      </p:sp>
      <p:sp>
        <p:nvSpPr>
          <p:cNvPr id="3" name="Content Placeholder 2"/>
          <p:cNvSpPr>
            <a:spLocks noGrp="1"/>
          </p:cNvSpPr>
          <p:nvPr>
            <p:ph idx="1"/>
          </p:nvPr>
        </p:nvSpPr>
        <p:spPr/>
        <p:txBody>
          <a:bodyPr>
            <a:normAutofit lnSpcReduction="10000" fontScale="92500"/>
          </a:bodyPr>
          <a:lstStyle/>
          <a:p>
            <a:pPr>
              <a:buNone/>
            </a:pPr>
            <a:r>
              <a:rPr lang="en-US" dirty="0" smtClean="0" b="1"/>
              <a:t>CORE VALUE</a:t>
            </a:r>
            <a:r>
              <a:rPr lang="en-US" dirty="0" smtClean="0"/>
              <a:t> </a:t>
            </a:r>
          </a:p>
          <a:p>
            <a:pPr>
              <a:buNone/>
            </a:pPr>
            <a:r>
              <a:rPr lang="en-US" dirty="0" smtClean="0"/>
              <a:t>			</a:t>
            </a:r>
          </a:p>
          <a:p>
            <a:pPr>
              <a:buNone/>
            </a:pPr>
            <a:r>
              <a:rPr lang="en-US" sz="2400" dirty="0" smtClean="0"/>
              <a:t>Hard work                  Excellence </a:t>
            </a:r>
          </a:p>
          <a:p>
            <a:pPr>
              <a:buNone/>
            </a:pPr>
            <a:r>
              <a:rPr lang="en-US" sz="2400" dirty="0" smtClean="0"/>
              <a:t>Integrity 	</a:t>
            </a:r>
            <a:r>
              <a:rPr lang="en-US" sz="2400" dirty="0" smtClean="0"/>
              <a:t> </a:t>
            </a:r>
            <a:r>
              <a:rPr lang="en-US" sz="2400" dirty="0" smtClean="0"/>
              <a:t>                  Collaboration </a:t>
            </a:r>
          </a:p>
          <a:p>
            <a:pPr>
              <a:buNone/>
            </a:pPr>
            <a:r>
              <a:rPr lang="en-US" sz="2400" dirty="0" smtClean="0"/>
              <a:t>Innovation 		</a:t>
            </a:r>
            <a:r>
              <a:rPr lang="en-US" sz="2400" dirty="0" smtClean="0"/>
              <a:t>           </a:t>
            </a:r>
            <a:r>
              <a:rPr lang="en-US" sz="2400" dirty="0" smtClean="0"/>
              <a:t>  Customers satisfaction </a:t>
            </a:r>
          </a:p>
          <a:p>
            <a:pPr>
              <a:buNone/>
            </a:pPr>
            <a:endParaRPr lang="en-US" sz="2400" dirty="0" smtClean="0"/>
          </a:p>
          <a:p>
            <a:pPr>
              <a:buNone/>
            </a:pPr>
            <a:r>
              <a:rPr lang="en-US" sz="2400" dirty="0" smtClean="0" b="1"/>
              <a:t>PROMISE TO CUSTOMERS </a:t>
            </a:r>
          </a:p>
          <a:p>
            <a:pPr>
              <a:buNone/>
            </a:pPr>
            <a:endParaRPr lang="en-US" sz="2400" dirty="0" smtClean="0" b="1"/>
          </a:p>
          <a:p>
            <a:pPr>
              <a:buNone/>
            </a:pPr>
            <a:r>
              <a:rPr lang="en-US" sz="2400" dirty="0" smtClean="0"/>
              <a:t>Efficiency                      			Satisfactory </a:t>
            </a:r>
          </a:p>
          <a:p>
            <a:pPr>
              <a:buNone/>
            </a:pPr>
            <a:r>
              <a:rPr lang="en-US" sz="2400" dirty="0" smtClean="0"/>
              <a:t>Open and honest               Customer focused </a:t>
            </a:r>
          </a:p>
          <a:p>
            <a:pPr>
              <a:buNone/>
            </a:pPr>
            <a:r>
              <a:rPr lang="en-US" sz="2400" dirty="0" smtClean="0"/>
              <a:t>Ethical </a:t>
            </a:r>
            <a:endParaRPr lang="en-US" sz="2400" dirty="0"/>
          </a:p>
        </p:txBody>
      </p:sp>
      <p:sp>
        <p:nvSpPr>
          <p:cNvPr id="4" name="Flowchart: Connector 3"/>
          <p:cNvSpPr/>
          <p:nvPr/>
        </p:nvSpPr>
        <p:spPr>
          <a:xfrm>
            <a:off x="428596" y="292893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428596" y="328612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428596" y="3643314"/>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428596" y="514351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Connector 10"/>
          <p:cNvSpPr/>
          <p:nvPr/>
        </p:nvSpPr>
        <p:spPr>
          <a:xfrm>
            <a:off x="428596" y="550070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p:cNvSpPr/>
          <p:nvPr/>
        </p:nvSpPr>
        <p:spPr>
          <a:xfrm>
            <a:off x="428596" y="5857892"/>
            <a:ext cx="142876" cy="14287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LIZZYUNIQUEWRLD</a:t>
            </a:r>
            <a:endParaRPr lang="en-US" dirty="0"/>
          </a:p>
        </p:txBody>
      </p:sp>
      <p:sp>
        <p:nvSpPr>
          <p:cNvPr id="3" name="Content Placeholder 2"/>
          <p:cNvSpPr>
            <a:spLocks noGrp="1"/>
          </p:cNvSpPr>
          <p:nvPr>
            <p:ph idx="1"/>
          </p:nvPr>
        </p:nvSpPr>
        <p:spPr/>
        <p:txBody>
          <a:bodyPr/>
          <a:lstStyle/>
          <a:p>
            <a:pPr>
              <a:buNone/>
            </a:pPr>
            <a:r>
              <a:rPr lang="en-US" dirty="0" smtClean="0"/>
              <a:t>Lizzyuniquewrld is an independent handbag shop proud to be your favorite handbag crafted with love and which are of good quality. We are here to serve you with better, elegant, quality and fabulous designs of your choice. Great service guaranteed.</a:t>
            </a:r>
            <a:endParaRPr lang="en-US"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TARGET MARKET </a:t>
            </a:r>
            <a:endParaRPr lang="en-US" dirty="0"/>
          </a:p>
        </p:txBody>
      </p:sp>
      <p:sp>
        <p:nvSpPr>
          <p:cNvPr id="3" name="Content Placeholder 2"/>
          <p:cNvSpPr>
            <a:spLocks noGrp="1"/>
          </p:cNvSpPr>
          <p:nvPr>
            <p:ph idx="1"/>
          </p:nvPr>
        </p:nvSpPr>
        <p:spPr/>
        <p:txBody>
          <a:bodyPr/>
          <a:lstStyle/>
          <a:p>
            <a:pPr>
              <a:buNone/>
            </a:pPr>
            <a:r>
              <a:rPr lang="en-US" dirty="0" smtClean="0"/>
              <a:t>Lizzyuniquewrld plan to target males and females . Note that within this group, there are no </a:t>
            </a:r>
            <a:r>
              <a:rPr lang="en-US" dirty="0" err="1" smtClean="0"/>
              <a:t>colour</a:t>
            </a:r>
            <a:r>
              <a:rPr lang="en-US" dirty="0" smtClean="0"/>
              <a:t> barriers.</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dirty="0" smtClean="0"/>
              <a:t>SALES AND MARKETING STRATEGY </a:t>
            </a:r>
            <a:endParaRPr lang="en-US" dirty="0"/>
          </a:p>
        </p:txBody>
      </p:sp>
      <p:sp>
        <p:nvSpPr>
          <p:cNvPr id="3" name="Content Placeholder 2"/>
          <p:cNvSpPr>
            <a:spLocks noGrp="1"/>
          </p:cNvSpPr>
          <p:nvPr>
            <p:ph idx="1"/>
          </p:nvPr>
        </p:nvSpPr>
        <p:spPr/>
        <p:txBody>
          <a:bodyPr/>
          <a:lstStyle/>
          <a:p>
            <a:pPr>
              <a:buNone/>
            </a:pPr>
            <a:r>
              <a:rPr lang="en-US" dirty="0" smtClean="0"/>
              <a:t>SOURCE OF INCOME </a:t>
            </a:r>
          </a:p>
          <a:p>
            <a:pPr>
              <a:buNone/>
            </a:pPr>
            <a:r>
              <a:rPr lang="en-US" dirty="0" smtClean="0"/>
              <a:t>Lizzyuniquewrld make profit from providing our clients with assorted handbags and many other services like hair bands, etc.</a:t>
            </a:r>
          </a:p>
          <a:p>
            <a:pPr>
              <a:buNone/>
            </a:pPr>
            <a:r>
              <a:rPr/>
              <a:t>Our marketing strategy are online which are Instagram, Facebook and Google. With time we term to go for an advanced advert.</a:t>
            </a:r>
            <a:endParaRP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xmlns:a14="http://schemas.microsoft.com/office/drawing/2010/main" xmlns:p14="http://schemas.microsoft.com/office/powerpoint/2010/main" xmlns:mc="http://schemas.openxmlformats.org/markup-compatibility/2006" xmlns:c="http://schemas.openxmlformats.org/drawingml/2006/chart" xmlns:v="urn:schemas-microsoft-com:vml" xmlns:dsp="http://schemas.microsoft.com/office/drawing/2008/diagram" xmlns:dgm="http://schemas.openxmlformats.org/drawingml/2006/diagram" xmlns:m="http://schemas.openxmlformats.org/officeDocument/2006/math">
  <p:cSld>
    <p:spTree>
      <p:nvGrpSpPr>
        <p:cNvPr id="1" name=""/>
        <p:cNvGrpSpPr/>
        <p:nvPr/>
      </p:nvGrpSpPr>
      <p:grpSpPr>
        <a:xfrm>
          <a:off x="0" y="0"/>
          <a:ext cx="0" cy="0"/>
          <a:chOff x="0" y="0"/>
          <a:chExt cy="0" cx="0"/>
        </a:xfrm>
      </p:grpSpPr>
      <p:sp>
        <p:nvSpPr>
          <p:cNvPr id="2" name="Title 1"/>
          <p:cNvSpPr>
            <a:spLocks noGrp="1"/>
          </p:cNvSpPr>
          <p:nvPr>
            <p:ph type="title"/>
          </p:nvPr>
        </p:nvSpPr>
        <p:spPr/>
        <p:txBody>
          <a:bodyPr/>
          <a:lstStyle/>
          <a:p>
            <a:r>
              <a:rPr lang="en-US" dirty="0" smtClean="0"/>
              <a:t>PRODUCT CATALOG </a:t>
            </a:r>
            <a:endParaRPr lang="en-US" dirty="0"/>
          </a:p>
        </p:txBody>
      </p:sp>
      <p:sp>
        <p:nvSpPr>
          <p:cNvPr id="3" name="Content Placeholder 2"/>
          <p:cNvSpPr>
            <a:spLocks noGrp="1"/>
          </p:cNvSpPr>
          <p:nvPr>
            <p:ph idx="1"/>
          </p:nvPr>
        </p:nvSpPr>
        <p:spPr>
          <a:xfrm>
            <a:off x="511492" y="1854517"/>
            <a:ext cx="8229600" cy="4572000"/>
          </a:xfrm>
        </p:spPr>
        <p:txBody>
          <a:bodyPr/>
          <a:lstStyle/>
          <a:p>
            <a:pPr>
              <a:buNone/>
            </a:pPr>
            <a:endParaRPr lang="en-US" dirty="0"/>
          </a:p>
        </p:txBody>
      </p:sp>
      <p:pic>
        <p:nvPicPr>
          <p:cNvPr id="4" name="Picture"/>
          <p:cNvPicPr>
            <a:picLocks noChangeAspect="1"/>
          </p:cNvPicPr>
          <p:nvPr/>
        </p:nvPicPr>
        <p:blipFill>
          <a:blip r:embed="rIMGId2"/>
          <a:stretch>
            <a:fillRect/>
          </a:stretch>
        </p:blipFill>
        <p:spPr>
          <a:xfrm>
            <a:off x="154305" y="1345882"/>
            <a:ext cx="2620327" cy="2391727"/>
          </a:xfrm>
          <a:prstGeom prst="rect">
            <a:avLst/>
          </a:prstGeom>
        </p:spPr>
      </p:pic>
      <p:pic>
        <p:nvPicPr>
          <p:cNvPr id="5" name="Picture"/>
          <p:cNvPicPr>
            <a:picLocks noChangeAspect="1"/>
          </p:cNvPicPr>
          <p:nvPr/>
        </p:nvPicPr>
        <p:blipFill>
          <a:blip r:embed="rIMGId3"/>
          <a:stretch>
            <a:fillRect/>
          </a:stretch>
        </p:blipFill>
        <p:spPr>
          <a:xfrm>
            <a:off x="57150" y="3863340"/>
            <a:ext cx="2260282" cy="2571750"/>
          </a:xfrm>
          <a:prstGeom prst="rect">
            <a:avLst/>
          </a:prstGeom>
        </p:spPr>
      </p:pic>
      <p:pic>
        <p:nvPicPr>
          <p:cNvPr id="6" name="Picture"/>
          <p:cNvPicPr>
            <a:picLocks noChangeAspect="1"/>
          </p:cNvPicPr>
          <p:nvPr/>
        </p:nvPicPr>
        <p:blipFill>
          <a:blip r:embed="rIMGId4"/>
          <a:stretch>
            <a:fillRect/>
          </a:stretch>
        </p:blipFill>
        <p:spPr>
          <a:xfrm>
            <a:off x="2797492" y="1345882"/>
            <a:ext cx="2231707" cy="2491740"/>
          </a:xfrm>
          <a:prstGeom prst="rect">
            <a:avLst/>
          </a:prstGeom>
        </p:spPr>
      </p:pic>
      <p:pic>
        <p:nvPicPr>
          <p:cNvPr id="7" name="Picture"/>
          <p:cNvPicPr>
            <a:picLocks noChangeAspect="1"/>
          </p:cNvPicPr>
          <p:nvPr/>
        </p:nvPicPr>
        <p:blipFill>
          <a:blip r:embed="rIMGId5"/>
          <a:stretch>
            <a:fillRect/>
          </a:stretch>
        </p:blipFill>
        <p:spPr>
          <a:xfrm>
            <a:off x="2283142" y="3840480"/>
            <a:ext cx="2277427" cy="2648902"/>
          </a:xfrm>
          <a:prstGeom prst="rect">
            <a:avLst/>
          </a:prstGeom>
        </p:spPr>
      </p:pic>
      <p:pic>
        <p:nvPicPr>
          <p:cNvPr id="8" name="Picture"/>
          <p:cNvPicPr>
            <a:picLocks noChangeAspect="1"/>
          </p:cNvPicPr>
          <p:nvPr/>
        </p:nvPicPr>
        <p:blipFill>
          <a:blip r:embed="rIMGId6"/>
          <a:stretch>
            <a:fillRect/>
          </a:stretch>
        </p:blipFill>
        <p:spPr>
          <a:xfrm>
            <a:off x="5012055" y="1303020"/>
            <a:ext cx="2214562" cy="2474595"/>
          </a:xfrm>
          <a:prstGeom prst="rect">
            <a:avLst/>
          </a:prstGeom>
        </p:spPr>
      </p:pic>
      <p:pic>
        <p:nvPicPr>
          <p:cNvPr id="9" name="Picture"/>
          <p:cNvPicPr>
            <a:picLocks noChangeAspect="1"/>
          </p:cNvPicPr>
          <p:nvPr/>
        </p:nvPicPr>
        <p:blipFill>
          <a:blip r:embed="rIMGId7"/>
          <a:stretch>
            <a:fillRect/>
          </a:stretch>
        </p:blipFill>
        <p:spPr>
          <a:xfrm>
            <a:off x="7235190" y="1260157"/>
            <a:ext cx="2097405" cy="2577465"/>
          </a:xfrm>
          <a:prstGeom prst="rect">
            <a:avLst/>
          </a:prstGeom>
        </p:spPr>
      </p:pic>
      <p:pic>
        <p:nvPicPr>
          <p:cNvPr id="12" name="Picture"/>
          <p:cNvPicPr>
            <a:picLocks noChangeAspect="1"/>
          </p:cNvPicPr>
          <p:nvPr/>
        </p:nvPicPr>
        <p:blipFill>
          <a:blip r:embed="rIMGId10"/>
          <a:stretch>
            <a:fillRect/>
          </a:stretch>
        </p:blipFill>
        <p:spPr>
          <a:xfrm>
            <a:off x="4566285" y="3783330"/>
            <a:ext cx="2574607" cy="2774632"/>
          </a:xfrm>
          <a:prstGeom prst="rect">
            <a:avLst/>
          </a:prstGeom>
        </p:spPr>
      </p:pic>
      <p:pic>
        <p:nvPicPr>
          <p:cNvPr id="14" name="Picture"/>
          <p:cNvPicPr>
            <a:picLocks noChangeAspect="1"/>
          </p:cNvPicPr>
          <p:nvPr/>
        </p:nvPicPr>
        <p:blipFill>
          <a:blip r:embed="rIMGId12"/>
          <a:stretch>
            <a:fillRect/>
          </a:stretch>
        </p:blipFill>
        <p:spPr>
          <a:xfrm>
            <a:off x="7086600" y="3811905"/>
            <a:ext cx="2577465" cy="2937510"/>
          </a:xfrm>
          <a:prstGeom prst="rect">
            <a:avLst/>
          </a:prstGeom>
        </p:spPr>
      </p:pic>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32</TotalTime>
  <Words>184</Words>
  <Application>Microsoft Office PowerPoint</Application>
  <PresentationFormat>On-screen Show (4:3)</PresentationFormat>
  <Paragraphs>38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Verve</vt:lpstr>
      <vt:lpstr>LIZZYUNIQUEWRLD</vt:lpstr>
      <vt:lpstr>CONTENT</vt:lpstr>
      <vt:lpstr>MISSION  / VISION </vt:lpstr>
      <vt:lpstr>CORE VALUE/ PROMISE TO CUSTOMERS </vt:lpstr>
      <vt:lpstr>ABOUT LIZZYUNIQUEWRLD</vt:lpstr>
      <vt:lpstr>OUR TARGET MARKET </vt:lpstr>
      <vt:lpstr>SALES AND MARKETING STRATEGY </vt:lpstr>
      <vt:lpstr>SALES FORCAST </vt:lpstr>
      <vt:lpstr>PRODUCT CATALOG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LIZZYUNIQUEWRLD </dc:title>
  <dc:creator>ActiveLife</dc:creator>
  <cp:lastModifiedBy>ActiveLife</cp:lastModifiedBy>
  <cp:revision>33</cp:revision>
  <dcterms:created xsi:type="dcterms:W3CDTF">2021-09-09T08:23:48Z</dcterms:created>
  <dcterms:modified xsi:type="dcterms:W3CDTF">2021-09-09T08:55:50Z</dcterms:modified>
</cp:coreProperties>
</file>